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63a6ff57bdf160a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63a6ff57bdf160a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bfc9a1204_17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bfc9a1204_17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64877ff519235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a64877ff519235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63a6ff57bdf160a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63a6ff57bdf160a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bfc9a1204_17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bfc9a1204_17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bfc9a1204_6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bfc9a1204_6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bfc9a1204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bfc9a1204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bfc9a1204_2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bfc9a1204_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bfc9a1204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bfc9a1204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bfc9a1204_1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bfc9a1204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63a6ff57bdf160a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63a6ff57bdf160a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3a6ff57bdf160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63a6ff57bdf160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7bfa28fbf5593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d7bfa28fbf5593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96df4316bab338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96df4316bab338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1" name="Google Shape;10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8" name="Google Shape;12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/>
          <p:nvPr/>
        </p:nvSpPr>
        <p:spPr>
          <a:xfrm>
            <a:off x="295125" y="267000"/>
            <a:ext cx="86568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7"/>
          <p:cNvSpPr txBox="1"/>
          <p:nvPr/>
        </p:nvSpPr>
        <p:spPr>
          <a:xfrm>
            <a:off x="762710" y="0"/>
            <a:ext cx="89238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1D2228"/>
                </a:solidFill>
                <a:highlight>
                  <a:srgbClr val="FFFFFF"/>
                </a:highlight>
              </a:rPr>
              <a:t>Breaking Barriers : Why The Tech Industry Needs More Autistic Learners</a:t>
            </a:r>
            <a:endParaRPr b="1" sz="2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6"/>
          <p:cNvPicPr preferRelativeResize="0"/>
          <p:nvPr/>
        </p:nvPicPr>
        <p:blipFill rotWithShape="1">
          <a:blip r:embed="rId3">
            <a:alphaModFix/>
          </a:blip>
          <a:srcRect b="14653" l="0" r="0" t="0"/>
          <a:stretch/>
        </p:blipFill>
        <p:spPr>
          <a:xfrm>
            <a:off x="0" y="0"/>
            <a:ext cx="9144000" cy="56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7"/>
          <p:cNvSpPr txBox="1"/>
          <p:nvPr/>
        </p:nvSpPr>
        <p:spPr>
          <a:xfrm>
            <a:off x="2114375" y="3231600"/>
            <a:ext cx="55035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D3D3D"/>
                </a:solidFill>
              </a:rPr>
              <a:t>of adults with autism are either unemployed or underemployed. </a:t>
            </a:r>
            <a:endParaRPr/>
          </a:p>
        </p:txBody>
      </p:sp>
      <p:sp>
        <p:nvSpPr>
          <p:cNvPr id="209" name="Google Shape;209;p47"/>
          <p:cNvSpPr txBox="1"/>
          <p:nvPr/>
        </p:nvSpPr>
        <p:spPr>
          <a:xfrm>
            <a:off x="2231375" y="1270200"/>
            <a:ext cx="5269500" cy="26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0"/>
              <a:t>7</a:t>
            </a:r>
            <a:r>
              <a:rPr b="1" lang="en" sz="11500"/>
              <a:t>0%</a:t>
            </a:r>
            <a:endParaRPr b="1" sz="1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9"/>
          <p:cNvSpPr txBox="1"/>
          <p:nvPr/>
        </p:nvSpPr>
        <p:spPr>
          <a:xfrm>
            <a:off x="1556800" y="3231600"/>
            <a:ext cx="66447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students with an ASD that went to college choose to pursue a STEM major.</a:t>
            </a:r>
            <a:endParaRPr/>
          </a:p>
        </p:txBody>
      </p:sp>
      <p:sp>
        <p:nvSpPr>
          <p:cNvPr id="220" name="Google Shape;220;p49"/>
          <p:cNvSpPr txBox="1"/>
          <p:nvPr/>
        </p:nvSpPr>
        <p:spPr>
          <a:xfrm>
            <a:off x="2231375" y="1270200"/>
            <a:ext cx="5269500" cy="19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0"/>
              <a:t>34</a:t>
            </a:r>
            <a:r>
              <a:rPr b="1" lang="en" sz="11500"/>
              <a:t>%</a:t>
            </a:r>
            <a:endParaRPr b="1" sz="1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9599" cy="463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2400"/>
            <a:ext cx="4267201" cy="463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DDDDD"/>
            </a:gs>
            <a:gs pos="100000">
              <a:srgbClr val="91919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8"/>
          <p:cNvPicPr preferRelativeResize="0"/>
          <p:nvPr/>
        </p:nvPicPr>
        <p:blipFill rotWithShape="1">
          <a:blip r:embed="rId3">
            <a:alphaModFix/>
          </a:blip>
          <a:srcRect b="10536" l="1622" r="65533" t="18081"/>
          <a:stretch/>
        </p:blipFill>
        <p:spPr>
          <a:xfrm>
            <a:off x="6327319" y="744213"/>
            <a:ext cx="2622998" cy="413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/>
          <p:nvPr/>
        </p:nvSpPr>
        <p:spPr>
          <a:xfrm>
            <a:off x="4196725" y="169725"/>
            <a:ext cx="21306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Tag,</a:t>
            </a:r>
            <a:r>
              <a:rPr lang="en" sz="2400"/>
              <a:t> You’re It!</a:t>
            </a:r>
            <a:endParaRPr/>
          </a:p>
        </p:txBody>
      </p:sp>
      <p:sp>
        <p:nvSpPr>
          <p:cNvPr id="152" name="Google Shape;152;p38"/>
          <p:cNvSpPr txBox="1"/>
          <p:nvPr/>
        </p:nvSpPr>
        <p:spPr>
          <a:xfrm>
            <a:off x="245387" y="855662"/>
            <a:ext cx="3487800" cy="3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500"/>
            </a:br>
            <a:r>
              <a:rPr lang="en" sz="1500"/>
              <a:t>@gtbank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@BearlyArtic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_________________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#BeAVoice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#GTBAutism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_________________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View slides &amp; follow along here:</a:t>
            </a:r>
            <a:br>
              <a:rPr lang="en" sz="1500"/>
            </a:br>
            <a:r>
              <a:rPr lang="en" sz="1500"/>
              <a:t>http://bit.ly/GTBAutism</a:t>
            </a:r>
            <a:br>
              <a:rPr lang="en" sz="1500"/>
            </a:br>
            <a:endParaRPr sz="1500"/>
          </a:p>
        </p:txBody>
      </p:sp>
      <p:pic>
        <p:nvPicPr>
          <p:cNvPr id="153" name="Google Shape;15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5963" y="744225"/>
            <a:ext cx="3760925" cy="28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675" y="1357400"/>
            <a:ext cx="4598512" cy="320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773225"/>
            <a:ext cx="3214675" cy="437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9"/>
          <p:cNvPicPr preferRelativeResize="0"/>
          <p:nvPr/>
        </p:nvPicPr>
        <p:blipFill rotWithShape="1">
          <a:blip r:embed="rId5">
            <a:alphaModFix/>
          </a:blip>
          <a:srcRect b="6489" l="0" r="0" t="0"/>
          <a:stretch/>
        </p:blipFill>
        <p:spPr>
          <a:xfrm>
            <a:off x="1878950" y="0"/>
            <a:ext cx="4477376" cy="17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 txBox="1"/>
          <p:nvPr/>
        </p:nvSpPr>
        <p:spPr>
          <a:xfrm>
            <a:off x="1109550" y="4709325"/>
            <a:ext cx="69249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Twitter: @BearlyArtic | Facebook: Bearly Articulating | Instagram: Bearly_Articulating</a:t>
            </a:r>
            <a:endParaRPr/>
          </a:p>
        </p:txBody>
      </p:sp>
      <p:pic>
        <p:nvPicPr>
          <p:cNvPr id="166" name="Google Shape;1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525" y="4012024"/>
            <a:ext cx="2048501" cy="6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0"/>
          <p:cNvSpPr txBox="1"/>
          <p:nvPr/>
        </p:nvSpPr>
        <p:spPr>
          <a:xfrm>
            <a:off x="2838475" y="457600"/>
            <a:ext cx="33186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Barriers</a:t>
            </a:r>
            <a:br>
              <a:rPr lang="en"/>
            </a:br>
            <a:r>
              <a:rPr lang="en"/>
              <a:t>Expectations</a:t>
            </a:r>
            <a:br>
              <a:rPr lang="en"/>
            </a:b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A0A0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68" name="Google Shape;168;p40"/>
          <p:cNvSpPr txBox="1"/>
          <p:nvPr/>
        </p:nvSpPr>
        <p:spPr>
          <a:xfrm>
            <a:off x="1683450" y="1980600"/>
            <a:ext cx="6351000" cy="11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/>
              <a:t>Identify opportunities within the  tech industry.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/>
              <a:t>Learn what's being done to employ people with autism. 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00" y="152400"/>
            <a:ext cx="643725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7125" y="3486150"/>
            <a:ext cx="304800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/>
          <p:nvPr/>
        </p:nvSpPr>
        <p:spPr>
          <a:xfrm>
            <a:off x="1109550" y="4709325"/>
            <a:ext cx="69249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Twitter: @BearlyArtic | Facebook: Bearly Articulating | Instagram: Bearly_Articulating</a:t>
            </a:r>
            <a:endParaRPr/>
          </a:p>
        </p:txBody>
      </p:sp>
      <p:pic>
        <p:nvPicPr>
          <p:cNvPr id="180" name="Google Shape;18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525" y="4012024"/>
            <a:ext cx="2048501" cy="6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2"/>
          <p:cNvSpPr txBox="1"/>
          <p:nvPr/>
        </p:nvSpPr>
        <p:spPr>
          <a:xfrm>
            <a:off x="2838475" y="457600"/>
            <a:ext cx="33186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What We Know</a:t>
            </a:r>
            <a:br>
              <a:rPr lang="en"/>
            </a:b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A0A0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82" name="Google Shape;182;p42"/>
          <p:cNvSpPr txBox="1"/>
          <p:nvPr/>
        </p:nvSpPr>
        <p:spPr>
          <a:xfrm>
            <a:off x="1683450" y="1339000"/>
            <a:ext cx="63510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83" name="Google Shape;183;p42"/>
          <p:cNvSpPr txBox="1"/>
          <p:nvPr/>
        </p:nvSpPr>
        <p:spPr>
          <a:xfrm>
            <a:off x="504300" y="1347300"/>
            <a:ext cx="8135400" cy="28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According to Autism Speaks, autism, or autism spectrum disorder (ASD), refers to a broad range of conditions characterized by challenges with social skills, repetitive behaviors, speech and nonverbal communication.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One size doesn't fit all, but by providing an autism spectrum diagnosis with a functional level, at least in theory, it should be possible to draw a clear picture of an individual’s abilities and needs.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" y="0"/>
            <a:ext cx="9140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96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