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93" r:id="rId3"/>
    <p:sldId id="262" r:id="rId4"/>
    <p:sldId id="260" r:id="rId5"/>
    <p:sldId id="257" r:id="rId6"/>
    <p:sldId id="258" r:id="rId7"/>
    <p:sldId id="261" r:id="rId8"/>
    <p:sldId id="265" r:id="rId9"/>
    <p:sldId id="285" r:id="rId10"/>
    <p:sldId id="288" r:id="rId11"/>
    <p:sldId id="283" r:id="rId12"/>
    <p:sldId id="284" r:id="rId13"/>
    <p:sldId id="263" r:id="rId14"/>
    <p:sldId id="259" r:id="rId15"/>
    <p:sldId id="273" r:id="rId16"/>
    <p:sldId id="267" r:id="rId17"/>
    <p:sldId id="280" r:id="rId18"/>
    <p:sldId id="264" r:id="rId19"/>
    <p:sldId id="286" r:id="rId20"/>
    <p:sldId id="279" r:id="rId21"/>
    <p:sldId id="282" r:id="rId22"/>
    <p:sldId id="272" r:id="rId23"/>
    <p:sldId id="270" r:id="rId24"/>
    <p:sldId id="275" r:id="rId25"/>
    <p:sldId id="271" r:id="rId26"/>
    <p:sldId id="289" r:id="rId27"/>
    <p:sldId id="287" r:id="rId28"/>
    <p:sldId id="274" r:id="rId29"/>
    <p:sldId id="276" r:id="rId30"/>
    <p:sldId id="290" r:id="rId31"/>
    <p:sldId id="278" r:id="rId32"/>
    <p:sldId id="269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12E"/>
    <a:srgbClr val="A6C4DA"/>
    <a:srgbClr val="EBACB5"/>
    <a:srgbClr val="E1AFEC"/>
    <a:srgbClr val="C90B09"/>
    <a:srgbClr val="E9B6B1"/>
    <a:srgbClr val="A649EE"/>
    <a:srgbClr val="FF97B3"/>
    <a:srgbClr val="009200"/>
    <a:srgbClr val="6E7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5"/>
  </p:normalViewPr>
  <p:slideViewPr>
    <p:cSldViewPr snapToGrid="0" snapToObjects="1">
      <p:cViewPr>
        <p:scale>
          <a:sx n="65" d="100"/>
          <a:sy n="65" d="100"/>
        </p:scale>
        <p:origin x="1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20667-F7B4-C841-A9A9-34B4AE55C6BE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6D056-9655-E54F-8254-3B34D99BA455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C99DFDFA-29AC-7046-80AD-A38708707203}" type="parTrans" cxnId="{7B97D117-4788-D248-873C-BEBB65CA168C}">
      <dgm:prSet/>
      <dgm:spPr/>
      <dgm:t>
        <a:bodyPr/>
        <a:lstStyle/>
        <a:p>
          <a:endParaRPr lang="en-US"/>
        </a:p>
      </dgm:t>
    </dgm:pt>
    <dgm:pt modelId="{9B7CE951-C299-DD42-A628-3E1E1AD0948D}" type="sibTrans" cxnId="{7B97D117-4788-D248-873C-BEBB65CA168C}">
      <dgm:prSet/>
      <dgm:spPr/>
      <dgm:t>
        <a:bodyPr/>
        <a:lstStyle/>
        <a:p>
          <a:endParaRPr lang="en-US"/>
        </a:p>
      </dgm:t>
    </dgm:pt>
    <dgm:pt modelId="{A8037DB0-133E-3749-AA93-9CA6D9E9D500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5ECD05BD-1840-384A-8AB4-94A375FC9EDF}" type="parTrans" cxnId="{3D10EDDE-B92D-9B4E-9FCA-CFB2E69FCD73}">
      <dgm:prSet/>
      <dgm:spPr/>
      <dgm:t>
        <a:bodyPr/>
        <a:lstStyle/>
        <a:p>
          <a:endParaRPr lang="en-US"/>
        </a:p>
      </dgm:t>
    </dgm:pt>
    <dgm:pt modelId="{CD26CF11-9FAE-3146-BE03-80A285D6F90A}" type="sibTrans" cxnId="{3D10EDDE-B92D-9B4E-9FCA-CFB2E69FCD73}">
      <dgm:prSet/>
      <dgm:spPr/>
      <dgm:t>
        <a:bodyPr/>
        <a:lstStyle/>
        <a:p>
          <a:endParaRPr lang="en-US"/>
        </a:p>
      </dgm:t>
    </dgm:pt>
    <dgm:pt modelId="{409B6171-25DF-BD46-BB3F-60B0BFD30D61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1D436B12-350C-EE47-BA31-EF8698ADF731}" type="parTrans" cxnId="{561DE34C-A0DE-CB4E-A08B-8E3B965481FD}">
      <dgm:prSet/>
      <dgm:spPr/>
      <dgm:t>
        <a:bodyPr/>
        <a:lstStyle/>
        <a:p>
          <a:endParaRPr lang="en-US"/>
        </a:p>
      </dgm:t>
    </dgm:pt>
    <dgm:pt modelId="{FF75E167-FFCD-7D4C-8FD6-3F5CC23FC361}" type="sibTrans" cxnId="{561DE34C-A0DE-CB4E-A08B-8E3B965481FD}">
      <dgm:prSet/>
      <dgm:spPr/>
      <dgm:t>
        <a:bodyPr/>
        <a:lstStyle/>
        <a:p>
          <a:endParaRPr lang="en-US"/>
        </a:p>
      </dgm:t>
    </dgm:pt>
    <dgm:pt modelId="{66D0D0EE-8331-4B47-9E60-DDEFB668BD4B}" type="pres">
      <dgm:prSet presAssocID="{D8D20667-F7B4-C841-A9A9-34B4AE55C6BE}" presName="rootnode" presStyleCnt="0">
        <dgm:presLayoutVars>
          <dgm:chMax/>
          <dgm:chPref/>
          <dgm:dir/>
          <dgm:animLvl val="lvl"/>
        </dgm:presLayoutVars>
      </dgm:prSet>
      <dgm:spPr/>
    </dgm:pt>
    <dgm:pt modelId="{4CE702E2-2AB8-D444-AD16-927643023937}" type="pres">
      <dgm:prSet presAssocID="{6776D056-9655-E54F-8254-3B34D99BA455}" presName="composite" presStyleCnt="0"/>
      <dgm:spPr/>
    </dgm:pt>
    <dgm:pt modelId="{9102CB6B-CAAC-8449-95A9-1303AF42200F}" type="pres">
      <dgm:prSet presAssocID="{6776D056-9655-E54F-8254-3B34D99BA455}" presName="LShape" presStyleLbl="alignNode1" presStyleIdx="0" presStyleCnt="5"/>
      <dgm:spPr/>
    </dgm:pt>
    <dgm:pt modelId="{9DD8E264-433E-1F4C-8740-C6A6B9D69ECE}" type="pres">
      <dgm:prSet presAssocID="{6776D056-9655-E54F-8254-3B34D99BA45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5E6BC24-8C67-054D-82E8-E0C00BAB10A1}" type="pres">
      <dgm:prSet presAssocID="{6776D056-9655-E54F-8254-3B34D99BA455}" presName="Triangle" presStyleLbl="alignNode1" presStyleIdx="1" presStyleCnt="5"/>
      <dgm:spPr/>
    </dgm:pt>
    <dgm:pt modelId="{864C74F3-FDC4-1A43-BC65-1C070214D39F}" type="pres">
      <dgm:prSet presAssocID="{9B7CE951-C299-DD42-A628-3E1E1AD0948D}" presName="sibTrans" presStyleCnt="0"/>
      <dgm:spPr/>
    </dgm:pt>
    <dgm:pt modelId="{B63F3385-9C62-0144-99F7-57523A76ED15}" type="pres">
      <dgm:prSet presAssocID="{9B7CE951-C299-DD42-A628-3E1E1AD0948D}" presName="space" presStyleCnt="0"/>
      <dgm:spPr/>
    </dgm:pt>
    <dgm:pt modelId="{92B483EC-3001-E44B-9D0C-112BC08ACC09}" type="pres">
      <dgm:prSet presAssocID="{A8037DB0-133E-3749-AA93-9CA6D9E9D500}" presName="composite" presStyleCnt="0"/>
      <dgm:spPr/>
    </dgm:pt>
    <dgm:pt modelId="{DA58B47C-C184-ED42-B903-941F2D71BC23}" type="pres">
      <dgm:prSet presAssocID="{A8037DB0-133E-3749-AA93-9CA6D9E9D500}" presName="LShape" presStyleLbl="alignNode1" presStyleIdx="2" presStyleCnt="5"/>
      <dgm:spPr/>
    </dgm:pt>
    <dgm:pt modelId="{ADEC4728-8412-5642-92F5-BD37980FAF19}" type="pres">
      <dgm:prSet presAssocID="{A8037DB0-133E-3749-AA93-9CA6D9E9D50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FAA65F9-76F6-F248-B4A5-000B5C3C56D5}" type="pres">
      <dgm:prSet presAssocID="{A8037DB0-133E-3749-AA93-9CA6D9E9D500}" presName="Triangle" presStyleLbl="alignNode1" presStyleIdx="3" presStyleCnt="5"/>
      <dgm:spPr/>
    </dgm:pt>
    <dgm:pt modelId="{B508892B-8310-8B44-85F9-76F4BF18D147}" type="pres">
      <dgm:prSet presAssocID="{CD26CF11-9FAE-3146-BE03-80A285D6F90A}" presName="sibTrans" presStyleCnt="0"/>
      <dgm:spPr/>
    </dgm:pt>
    <dgm:pt modelId="{37BB2FCC-6F6F-9449-8121-B374BA29C835}" type="pres">
      <dgm:prSet presAssocID="{CD26CF11-9FAE-3146-BE03-80A285D6F90A}" presName="space" presStyleCnt="0"/>
      <dgm:spPr/>
    </dgm:pt>
    <dgm:pt modelId="{DAF03835-A791-EA44-A690-75827631A643}" type="pres">
      <dgm:prSet presAssocID="{409B6171-25DF-BD46-BB3F-60B0BFD30D61}" presName="composite" presStyleCnt="0"/>
      <dgm:spPr/>
    </dgm:pt>
    <dgm:pt modelId="{EF630F25-506F-C647-9C8F-3DDE28234232}" type="pres">
      <dgm:prSet presAssocID="{409B6171-25DF-BD46-BB3F-60B0BFD30D61}" presName="LShape" presStyleLbl="alignNode1" presStyleIdx="4" presStyleCnt="5" custLinFactNeighborX="-3510" custLinFactNeighborY="-23102"/>
      <dgm:spPr/>
    </dgm:pt>
    <dgm:pt modelId="{7AE0438C-7F66-4045-B682-F983BFB245A7}" type="pres">
      <dgm:prSet presAssocID="{409B6171-25DF-BD46-BB3F-60B0BFD30D6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C14D311-D6D7-5649-BF67-AE81EA338FEB}" type="presOf" srcId="{409B6171-25DF-BD46-BB3F-60B0BFD30D61}" destId="{7AE0438C-7F66-4045-B682-F983BFB245A7}" srcOrd="0" destOrd="0" presId="urn:microsoft.com/office/officeart/2009/3/layout/StepUpProcess"/>
    <dgm:cxn modelId="{5A2D3D14-F532-F64E-A321-C0ED0FE45B31}" type="presOf" srcId="{D8D20667-F7B4-C841-A9A9-34B4AE55C6BE}" destId="{66D0D0EE-8331-4B47-9E60-DDEFB668BD4B}" srcOrd="0" destOrd="0" presId="urn:microsoft.com/office/officeart/2009/3/layout/StepUpProcess"/>
    <dgm:cxn modelId="{7B97D117-4788-D248-873C-BEBB65CA168C}" srcId="{D8D20667-F7B4-C841-A9A9-34B4AE55C6BE}" destId="{6776D056-9655-E54F-8254-3B34D99BA455}" srcOrd="0" destOrd="0" parTransId="{C99DFDFA-29AC-7046-80AD-A38708707203}" sibTransId="{9B7CE951-C299-DD42-A628-3E1E1AD0948D}"/>
    <dgm:cxn modelId="{E69BCF25-5AA2-E942-8876-44EE43FA9657}" type="presOf" srcId="{6776D056-9655-E54F-8254-3B34D99BA455}" destId="{9DD8E264-433E-1F4C-8740-C6A6B9D69ECE}" srcOrd="0" destOrd="0" presId="urn:microsoft.com/office/officeart/2009/3/layout/StepUpProcess"/>
    <dgm:cxn modelId="{561DE34C-A0DE-CB4E-A08B-8E3B965481FD}" srcId="{D8D20667-F7B4-C841-A9A9-34B4AE55C6BE}" destId="{409B6171-25DF-BD46-BB3F-60B0BFD30D61}" srcOrd="2" destOrd="0" parTransId="{1D436B12-350C-EE47-BA31-EF8698ADF731}" sibTransId="{FF75E167-FFCD-7D4C-8FD6-3F5CC23FC361}"/>
    <dgm:cxn modelId="{275D377B-1404-5E40-8E2E-FB13F05C084C}" type="presOf" srcId="{A8037DB0-133E-3749-AA93-9CA6D9E9D500}" destId="{ADEC4728-8412-5642-92F5-BD37980FAF19}" srcOrd="0" destOrd="0" presId="urn:microsoft.com/office/officeart/2009/3/layout/StepUpProcess"/>
    <dgm:cxn modelId="{3D10EDDE-B92D-9B4E-9FCA-CFB2E69FCD73}" srcId="{D8D20667-F7B4-C841-A9A9-34B4AE55C6BE}" destId="{A8037DB0-133E-3749-AA93-9CA6D9E9D500}" srcOrd="1" destOrd="0" parTransId="{5ECD05BD-1840-384A-8AB4-94A375FC9EDF}" sibTransId="{CD26CF11-9FAE-3146-BE03-80A285D6F90A}"/>
    <dgm:cxn modelId="{15010E55-DBD2-D544-8B95-639E9B29655E}" type="presParOf" srcId="{66D0D0EE-8331-4B47-9E60-DDEFB668BD4B}" destId="{4CE702E2-2AB8-D444-AD16-927643023937}" srcOrd="0" destOrd="0" presId="urn:microsoft.com/office/officeart/2009/3/layout/StepUpProcess"/>
    <dgm:cxn modelId="{38FB6BFA-0DF7-1C45-AF9F-7DBE467055DC}" type="presParOf" srcId="{4CE702E2-2AB8-D444-AD16-927643023937}" destId="{9102CB6B-CAAC-8449-95A9-1303AF42200F}" srcOrd="0" destOrd="0" presId="urn:microsoft.com/office/officeart/2009/3/layout/StepUpProcess"/>
    <dgm:cxn modelId="{264658A5-EEE2-7346-899C-E3CE942866FD}" type="presParOf" srcId="{4CE702E2-2AB8-D444-AD16-927643023937}" destId="{9DD8E264-433E-1F4C-8740-C6A6B9D69ECE}" srcOrd="1" destOrd="0" presId="urn:microsoft.com/office/officeart/2009/3/layout/StepUpProcess"/>
    <dgm:cxn modelId="{6BD1269F-8E0D-D34E-A6F9-DA76E1E051A2}" type="presParOf" srcId="{4CE702E2-2AB8-D444-AD16-927643023937}" destId="{E5E6BC24-8C67-054D-82E8-E0C00BAB10A1}" srcOrd="2" destOrd="0" presId="urn:microsoft.com/office/officeart/2009/3/layout/StepUpProcess"/>
    <dgm:cxn modelId="{BD99452B-9347-A84A-B6FC-80890C6BD840}" type="presParOf" srcId="{66D0D0EE-8331-4B47-9E60-DDEFB668BD4B}" destId="{864C74F3-FDC4-1A43-BC65-1C070214D39F}" srcOrd="1" destOrd="0" presId="urn:microsoft.com/office/officeart/2009/3/layout/StepUpProcess"/>
    <dgm:cxn modelId="{81E2215B-2338-144A-95FB-72573EAF23BC}" type="presParOf" srcId="{864C74F3-FDC4-1A43-BC65-1C070214D39F}" destId="{B63F3385-9C62-0144-99F7-57523A76ED15}" srcOrd="0" destOrd="0" presId="urn:microsoft.com/office/officeart/2009/3/layout/StepUpProcess"/>
    <dgm:cxn modelId="{479A58E1-03C0-5545-A26C-8BB89FE1BF6C}" type="presParOf" srcId="{66D0D0EE-8331-4B47-9E60-DDEFB668BD4B}" destId="{92B483EC-3001-E44B-9D0C-112BC08ACC09}" srcOrd="2" destOrd="0" presId="urn:microsoft.com/office/officeart/2009/3/layout/StepUpProcess"/>
    <dgm:cxn modelId="{F081E6D3-6E8D-F249-B46B-B4EF99C637BD}" type="presParOf" srcId="{92B483EC-3001-E44B-9D0C-112BC08ACC09}" destId="{DA58B47C-C184-ED42-B903-941F2D71BC23}" srcOrd="0" destOrd="0" presId="urn:microsoft.com/office/officeart/2009/3/layout/StepUpProcess"/>
    <dgm:cxn modelId="{962FDC56-DC9A-E548-93D6-32401B7DAB16}" type="presParOf" srcId="{92B483EC-3001-E44B-9D0C-112BC08ACC09}" destId="{ADEC4728-8412-5642-92F5-BD37980FAF19}" srcOrd="1" destOrd="0" presId="urn:microsoft.com/office/officeart/2009/3/layout/StepUpProcess"/>
    <dgm:cxn modelId="{283B2300-2A8E-FF47-B1F3-A115DE1B54DC}" type="presParOf" srcId="{92B483EC-3001-E44B-9D0C-112BC08ACC09}" destId="{8FAA65F9-76F6-F248-B4A5-000B5C3C56D5}" srcOrd="2" destOrd="0" presId="urn:microsoft.com/office/officeart/2009/3/layout/StepUpProcess"/>
    <dgm:cxn modelId="{23E31B69-E515-5A43-B33F-FDD0700A4F61}" type="presParOf" srcId="{66D0D0EE-8331-4B47-9E60-DDEFB668BD4B}" destId="{B508892B-8310-8B44-85F9-76F4BF18D147}" srcOrd="3" destOrd="0" presId="urn:microsoft.com/office/officeart/2009/3/layout/StepUpProcess"/>
    <dgm:cxn modelId="{60451358-86FC-EE41-93DC-484575EB7615}" type="presParOf" srcId="{B508892B-8310-8B44-85F9-76F4BF18D147}" destId="{37BB2FCC-6F6F-9449-8121-B374BA29C835}" srcOrd="0" destOrd="0" presId="urn:microsoft.com/office/officeart/2009/3/layout/StepUpProcess"/>
    <dgm:cxn modelId="{21A9BC2A-63CC-5243-AB62-4354EEC91B24}" type="presParOf" srcId="{66D0D0EE-8331-4B47-9E60-DDEFB668BD4B}" destId="{DAF03835-A791-EA44-A690-75827631A643}" srcOrd="4" destOrd="0" presId="urn:microsoft.com/office/officeart/2009/3/layout/StepUpProcess"/>
    <dgm:cxn modelId="{8B92E978-849B-8340-9A16-4C82C9664AAC}" type="presParOf" srcId="{DAF03835-A791-EA44-A690-75827631A643}" destId="{EF630F25-506F-C647-9C8F-3DDE28234232}" srcOrd="0" destOrd="0" presId="urn:microsoft.com/office/officeart/2009/3/layout/StepUpProcess"/>
    <dgm:cxn modelId="{E1F6D39E-9AC5-E744-8711-DEA0A280F708}" type="presParOf" srcId="{DAF03835-A791-EA44-A690-75827631A643}" destId="{7AE0438C-7F66-4045-B682-F983BFB245A7}" srcOrd="1" destOrd="0" presId="urn:microsoft.com/office/officeart/2009/3/layout/StepUpProcess"/>
  </dgm:cxnLst>
  <dgm:bg/>
  <dgm:whole>
    <a:ln w="76200"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2CB6B-CAAC-8449-95A9-1303AF42200F}">
      <dsp:nvSpPr>
        <dsp:cNvPr id="0" name=""/>
        <dsp:cNvSpPr/>
      </dsp:nvSpPr>
      <dsp:spPr>
        <a:xfrm rot="5400000">
          <a:off x="102896" y="551805"/>
          <a:ext cx="307004" cy="5108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8E264-433E-1F4C-8740-C6A6B9D69ECE}">
      <dsp:nvSpPr>
        <dsp:cNvPr id="0" name=""/>
        <dsp:cNvSpPr/>
      </dsp:nvSpPr>
      <dsp:spPr>
        <a:xfrm>
          <a:off x="51650" y="704439"/>
          <a:ext cx="461196" cy="40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</a:t>
          </a:r>
        </a:p>
      </dsp:txBody>
      <dsp:txXfrm>
        <a:off x="51650" y="704439"/>
        <a:ext cx="461196" cy="404266"/>
      </dsp:txXfrm>
    </dsp:sp>
    <dsp:sp modelId="{E5E6BC24-8C67-054D-82E8-E0C00BAB10A1}">
      <dsp:nvSpPr>
        <dsp:cNvPr id="0" name=""/>
        <dsp:cNvSpPr/>
      </dsp:nvSpPr>
      <dsp:spPr>
        <a:xfrm>
          <a:off x="425828" y="514196"/>
          <a:ext cx="87018" cy="870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47C-C184-ED42-B903-941F2D71BC23}">
      <dsp:nvSpPr>
        <dsp:cNvPr id="0" name=""/>
        <dsp:cNvSpPr/>
      </dsp:nvSpPr>
      <dsp:spPr>
        <a:xfrm rot="5400000">
          <a:off x="667491" y="412096"/>
          <a:ext cx="307004" cy="5108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C4728-8412-5642-92F5-BD37980FAF19}">
      <dsp:nvSpPr>
        <dsp:cNvPr id="0" name=""/>
        <dsp:cNvSpPr/>
      </dsp:nvSpPr>
      <dsp:spPr>
        <a:xfrm>
          <a:off x="616245" y="564729"/>
          <a:ext cx="461196" cy="40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</a:t>
          </a:r>
        </a:p>
      </dsp:txBody>
      <dsp:txXfrm>
        <a:off x="616245" y="564729"/>
        <a:ext cx="461196" cy="404266"/>
      </dsp:txXfrm>
    </dsp:sp>
    <dsp:sp modelId="{8FAA65F9-76F6-F248-B4A5-000B5C3C56D5}">
      <dsp:nvSpPr>
        <dsp:cNvPr id="0" name=""/>
        <dsp:cNvSpPr/>
      </dsp:nvSpPr>
      <dsp:spPr>
        <a:xfrm>
          <a:off x="990423" y="374486"/>
          <a:ext cx="87018" cy="870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30F25-506F-C647-9C8F-3DDE28234232}">
      <dsp:nvSpPr>
        <dsp:cNvPr id="0" name=""/>
        <dsp:cNvSpPr/>
      </dsp:nvSpPr>
      <dsp:spPr>
        <a:xfrm rot="5400000">
          <a:off x="1214156" y="201462"/>
          <a:ext cx="307004" cy="5108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0438C-7F66-4045-B682-F983BFB245A7}">
      <dsp:nvSpPr>
        <dsp:cNvPr id="0" name=""/>
        <dsp:cNvSpPr/>
      </dsp:nvSpPr>
      <dsp:spPr>
        <a:xfrm>
          <a:off x="1180840" y="425020"/>
          <a:ext cx="461196" cy="40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</a:t>
          </a:r>
        </a:p>
      </dsp:txBody>
      <dsp:txXfrm>
        <a:off x="1180840" y="425020"/>
        <a:ext cx="461196" cy="40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2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97C8-AAC2-C24B-9DB4-5AA6C20384FB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5818-30D6-214C-BA44-5C65FEC6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own_Bear,_Brown_Bear,_What_Do_You_See%3F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4.png"/><Relationship Id="rId7" Type="http://schemas.openxmlformats.org/officeDocument/2006/relationships/diagramData" Target="../diagrams/data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diagramDrawing" Target="../diagrams/drawing1.xml"/><Relationship Id="rId5" Type="http://schemas.openxmlformats.org/officeDocument/2006/relationships/image" Target="../media/image4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5.png"/><Relationship Id="rId9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D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0D12C5-E4BC-F244-8519-263E3F73B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649" y="1577107"/>
            <a:ext cx="7325714" cy="186088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A4A711"/>
                </a:solidFill>
                <a:effectLst>
                  <a:innerShdw dist="76200">
                    <a:schemeClr val="accent4">
                      <a:alpha val="49000"/>
                    </a:schemeClr>
                  </a:innerShdw>
                </a:effectLst>
              </a:rPr>
              <a:t>PAULA HERRINGTON</a:t>
            </a:r>
          </a:p>
          <a:p>
            <a:endParaRPr lang="en-US" sz="4000" b="1" dirty="0">
              <a:solidFill>
                <a:srgbClr val="F6ECD4"/>
              </a:solidFill>
              <a:effectLst>
                <a:outerShdw blurRad="50800" dist="38100" dir="2700000" algn="tl" rotWithShape="0">
                  <a:srgbClr val="A4A711">
                    <a:alpha val="0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rgbClr val="A4A711"/>
                </a:solidFill>
              </a:rPr>
              <a:t>CLASS, INC.</a:t>
            </a:r>
          </a:p>
          <a:p>
            <a:r>
              <a:rPr lang="en-US" sz="4000" b="1" dirty="0" err="1">
                <a:solidFill>
                  <a:srgbClr val="A4A711"/>
                </a:solidFill>
              </a:rPr>
              <a:t>paula@classinc.net</a:t>
            </a:r>
            <a:endParaRPr lang="en-US" sz="4000" b="1" dirty="0">
              <a:solidFill>
                <a:srgbClr val="A4A711"/>
              </a:solidFill>
            </a:endParaRP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46E18-8AAE-BE44-9783-CFA59B8D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81" y="2714625"/>
            <a:ext cx="3023489" cy="966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72EC38-C142-654F-A3C8-68420AE8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9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9D671-1B8C-B847-89F3-292254245785}"/>
              </a:ext>
            </a:extLst>
          </p:cNvPr>
          <p:cNvSpPr/>
          <p:nvPr/>
        </p:nvSpPr>
        <p:spPr>
          <a:xfrm>
            <a:off x="858137" y="612845"/>
            <a:ext cx="271260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9C1A8-52EE-DC43-9F23-9FCFD1F57AE3}"/>
              </a:ext>
            </a:extLst>
          </p:cNvPr>
          <p:cNvSpPr/>
          <p:nvPr/>
        </p:nvSpPr>
        <p:spPr>
          <a:xfrm>
            <a:off x="7032621" y="612845"/>
            <a:ext cx="4301242" cy="240065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STOP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AE5BA-0000-2947-A1B6-61414C2AC6FF}"/>
              </a:ext>
            </a:extLst>
          </p:cNvPr>
          <p:cNvSpPr/>
          <p:nvPr/>
        </p:nvSpPr>
        <p:spPr>
          <a:xfrm>
            <a:off x="514557" y="3844498"/>
            <a:ext cx="396666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F2350-90B6-6C4D-8E05-4B2CF9D89DF1}"/>
              </a:ext>
            </a:extLst>
          </p:cNvPr>
          <p:cNvSpPr/>
          <p:nvPr/>
        </p:nvSpPr>
        <p:spPr>
          <a:xfrm>
            <a:off x="5577479" y="3844497"/>
            <a:ext cx="72115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337533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D9EC1-6321-D74A-AFB2-2D7FEF14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6998">
            <a:off x="2671782" y="1487685"/>
            <a:ext cx="6793630" cy="3814885"/>
          </a:xfrm>
          <a:prstGeom prst="rect">
            <a:avLst/>
          </a:prstGeom>
          <a:ln w="190500" cap="sq">
            <a:solidFill>
              <a:srgbClr val="C90B0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410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C36C31-0249-1543-A65A-0B2AC01E2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4" y="643467"/>
            <a:ext cx="74529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A6C4DA"/>
            </a:gs>
            <a:gs pos="89000">
              <a:schemeClr val="accent4">
                <a:lumMod val="20000"/>
                <a:lumOff val="80000"/>
              </a:schemeClr>
            </a:gs>
            <a:gs pos="30000">
              <a:srgbClr val="EAAFB3"/>
            </a:gs>
            <a:gs pos="98000">
              <a:schemeClr val="accent3">
                <a:lumMod val="60000"/>
                <a:lumOff val="40000"/>
                <a:alpha val="51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30C6A-A2CC-1D41-92EA-D95084973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807" y="725872"/>
            <a:ext cx="4116387" cy="52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27270-D127-814D-8864-C486039F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215" y="607222"/>
            <a:ext cx="7559571" cy="5664994"/>
          </a:xfrm>
          <a:prstGeom prst="rect">
            <a:avLst/>
          </a:prstGeom>
          <a:solidFill>
            <a:srgbClr val="A96B20"/>
          </a:solidFill>
        </p:spPr>
      </p:pic>
    </p:spTree>
    <p:extLst>
      <p:ext uri="{BB962C8B-B14F-4D97-AF65-F5344CB8AC3E}">
        <p14:creationId xmlns:p14="http://schemas.microsoft.com/office/powerpoint/2010/main" val="301709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5DCCB-FF68-CB42-9ED9-33073D04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8" y="320356"/>
            <a:ext cx="6902863" cy="519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514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21590-67D2-3745-86C3-EF31F30E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06" y="713854"/>
            <a:ext cx="7793188" cy="4884463"/>
          </a:xfrm>
          <a:prstGeom prst="rect">
            <a:avLst/>
          </a:prstGeom>
          <a:solidFill>
            <a:srgbClr val="009200"/>
          </a:solidFill>
        </p:spPr>
      </p:pic>
    </p:spTree>
    <p:extLst>
      <p:ext uri="{BB962C8B-B14F-4D97-AF65-F5344CB8AC3E}">
        <p14:creationId xmlns:p14="http://schemas.microsoft.com/office/powerpoint/2010/main" val="47128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53E9E-BC4D-3143-95F7-90D071EF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7351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619CD-9DF4-AF4B-BE07-C5F03023B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599" y="408193"/>
            <a:ext cx="9473585" cy="60416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0666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6C54EA95-5187-9341-985B-14166782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7484" y="643467"/>
            <a:ext cx="3936886" cy="5571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94E77794-9428-3C46-A2CB-F20DEDD2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5BB46-FA2C-3A40-9C9E-5B32F85B95D5}"/>
              </a:ext>
            </a:extLst>
          </p:cNvPr>
          <p:cNvSpPr/>
          <p:nvPr/>
        </p:nvSpPr>
        <p:spPr>
          <a:xfrm>
            <a:off x="675862" y="1411357"/>
            <a:ext cx="10913164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1893729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table, boy&#10;&#10;Description automatically generated">
            <a:extLst>
              <a:ext uri="{FF2B5EF4-FFF2-40B4-BE49-F238E27FC236}">
                <a16:creationId xmlns:a16="http://schemas.microsoft.com/office/drawing/2014/main" id="{82ED4D6B-37D3-8E4B-8F85-D7CA66169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89" t="14361" r="22988" b="533"/>
          <a:stretch/>
        </p:blipFill>
        <p:spPr>
          <a:xfrm>
            <a:off x="3039957" y="699767"/>
            <a:ext cx="6112087" cy="499156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509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wall&#10;&#10;Description automatically generated">
            <a:extLst>
              <a:ext uri="{FF2B5EF4-FFF2-40B4-BE49-F238E27FC236}">
                <a16:creationId xmlns:a16="http://schemas.microsoft.com/office/drawing/2014/main" id="{B1635624-6283-3147-976B-32ADA2F3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8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6419A-163F-B24D-9927-490A428A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62" y="1129846"/>
            <a:ext cx="6115275" cy="45983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10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48384-90FF-7846-A891-A8B3FDDDF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46" y="1009916"/>
            <a:ext cx="6722508" cy="48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31487-1F7F-C847-8FE8-5C5C6FEB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5415">
            <a:off x="3425843" y="1588156"/>
            <a:ext cx="5940906" cy="36816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29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97E83-B40C-1B46-88F7-9963D829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8770">
            <a:off x="2717444" y="994216"/>
            <a:ext cx="5100041" cy="412083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110822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2ABE3-B1A3-B946-B5EF-4255B6C9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8525">
            <a:off x="2098334" y="755663"/>
            <a:ext cx="2533527" cy="48637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F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75052CB3-263B-4541-8407-872C7265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85" y="643467"/>
            <a:ext cx="47962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B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DBBC359-721C-6C49-A3D3-7574ECA7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74" y="1403355"/>
            <a:ext cx="4245956" cy="43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E7C77-95E9-8544-9872-E704F990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57" y="1348897"/>
            <a:ext cx="5274968" cy="3728173"/>
          </a:xfrm>
          <a:prstGeom prst="rect">
            <a:avLst/>
          </a:prstGeom>
          <a:ln w="228600" cap="sq" cmpd="thickThin">
            <a:solidFill>
              <a:srgbClr val="C90B0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9550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80024-A274-6641-AB9E-C89A0599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4961">
            <a:off x="4108191" y="682974"/>
            <a:ext cx="2628955" cy="124956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4EAA2-D8AA-ED45-B630-CE602268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0948">
            <a:off x="2496796" y="728170"/>
            <a:ext cx="1611629" cy="2051164"/>
          </a:xfrm>
          <a:prstGeom prst="rect">
            <a:avLst/>
          </a:prstGeom>
          <a:ln w="76200">
            <a:solidFill>
              <a:srgbClr val="C90B09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63473-434A-0641-8AF9-43EDC283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6865">
            <a:off x="7410195" y="674494"/>
            <a:ext cx="1861127" cy="1861127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5214D-56E7-EB4B-848F-EF7F3DC23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2902">
            <a:off x="2325420" y="2539540"/>
            <a:ext cx="2207883" cy="172110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666E0F-8F32-9F4A-AE7E-AE3B7C705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36447">
            <a:off x="6677457" y="4008099"/>
            <a:ext cx="2342953" cy="131205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AC94B-CDC3-E94D-98B7-50735F48D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164" y="3605456"/>
            <a:ext cx="2256503" cy="1871246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95E8A-5960-2044-9BF0-724711E82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460">
            <a:off x="5278874" y="2000486"/>
            <a:ext cx="1744748" cy="1744748"/>
          </a:xfrm>
          <a:prstGeom prst="rect">
            <a:avLst/>
          </a:prstGeom>
          <a:ln w="76200">
            <a:solidFill>
              <a:srgbClr val="A649EE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5FB199-E73E-AD45-97C3-9272C50BE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23597">
            <a:off x="7948742" y="2196844"/>
            <a:ext cx="1469660" cy="177223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7961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4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857BB42-894A-1D49-8C17-44323FDBB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5" r="1" b="11178"/>
          <a:stretch/>
        </p:blipFill>
        <p:spPr>
          <a:xfrm>
            <a:off x="3236181" y="1570746"/>
            <a:ext cx="5462546" cy="37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B5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D9E0818E-B195-3241-BF1E-780E11B0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921353"/>
            <a:ext cx="5462546" cy="30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2E82C-30D3-904E-BBDB-26FA3A277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851"/>
          <a:stretch/>
        </p:blipFill>
        <p:spPr>
          <a:xfrm>
            <a:off x="2797117" y="685569"/>
            <a:ext cx="1472820" cy="146304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18FDD-620C-604A-8662-C3017438AF5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-8493" b="19248"/>
          <a:stretch/>
        </p:blipFill>
        <p:spPr>
          <a:xfrm>
            <a:off x="5225352" y="685569"/>
            <a:ext cx="1463040" cy="14630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A26E44-5952-1D4E-B7BA-775C6811B2F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51873" y="2897794"/>
            <a:ext cx="1463040" cy="14630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385E8-56AD-2741-89F5-D7E6C186B1D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51873" y="685569"/>
            <a:ext cx="1463040" cy="146304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0094D-3476-914E-BF21-6FAD2FC0B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872" y="2897794"/>
            <a:ext cx="1463040" cy="146304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8D2BB8-4623-0748-8180-5B46E1545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173344"/>
              </p:ext>
            </p:extLst>
          </p:nvPr>
        </p:nvGraphicFramePr>
        <p:xfrm>
          <a:off x="2797117" y="2897794"/>
          <a:ext cx="1643012" cy="148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1949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D3C9A3-342A-6E4B-9AAA-506F66A6D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3"/>
          <a:stretch/>
        </p:blipFill>
        <p:spPr>
          <a:xfrm>
            <a:off x="-31201" y="0"/>
            <a:ext cx="12254402" cy="773264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A clock hanging on a white surface&#10;&#10;Description automatically generated">
            <a:extLst>
              <a:ext uri="{FF2B5EF4-FFF2-40B4-BE49-F238E27FC236}">
                <a16:creationId xmlns:a16="http://schemas.microsoft.com/office/drawing/2014/main" id="{8BA71FAC-AC47-834F-99C0-995112256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362394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129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D6E1B117-5A73-3047-922E-219E1B806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4" r="18018"/>
          <a:stretch/>
        </p:blipFill>
        <p:spPr>
          <a:xfrm>
            <a:off x="8822590" y="1764668"/>
            <a:ext cx="2892398" cy="3555575"/>
          </a:xfrm>
          <a:prstGeom prst="rect">
            <a:avLst/>
          </a:prstGeom>
          <a:solidFill>
            <a:srgbClr val="28012E"/>
          </a:solidFill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3F568D-DF77-064C-8C09-935766D1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735496"/>
            <a:ext cx="8179125" cy="5459564"/>
          </a:xfrm>
          <a:prstGeom prst="rect">
            <a:avLst/>
          </a:prstGeom>
          <a:solidFill>
            <a:srgbClr val="28012E"/>
          </a:solidFill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361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F913B5-C3A0-2C4D-A954-DC9FC5A9727A}"/>
              </a:ext>
            </a:extLst>
          </p:cNvPr>
          <p:cNvSpPr/>
          <p:nvPr/>
        </p:nvSpPr>
        <p:spPr>
          <a:xfrm>
            <a:off x="2385391" y="1391426"/>
            <a:ext cx="10063321" cy="5093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Thank you, GT Bank</a:t>
            </a:r>
          </a:p>
          <a:p>
            <a:pPr algn="ctr"/>
            <a:endParaRPr lang="en-US" sz="6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6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6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 you gen</a:t>
            </a:r>
            <a:r>
              <a:rPr lang="en-US" sz="6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erous support</a:t>
            </a:r>
          </a:p>
          <a:p>
            <a:pPr algn="ctr"/>
            <a:r>
              <a:rPr lang="en-US" sz="6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of people with autism.</a:t>
            </a:r>
            <a:endParaRPr lang="en-US" sz="6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93736-516E-564E-84B9-73288D1B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2231">
            <a:off x="644749" y="607716"/>
            <a:ext cx="3348659" cy="33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125">
              <a:srgbClr val="28AD88"/>
            </a:gs>
            <a:gs pos="40250">
              <a:srgbClr val="2FB18D"/>
            </a:gs>
            <a:gs pos="34500">
              <a:srgbClr val="3DB997"/>
            </a:gs>
            <a:gs pos="23000">
              <a:srgbClr val="59C9AB"/>
            </a:gs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rgbClr val="347E0F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8D661-FABA-8B4F-8D04-F8C25DA9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849" y="1214438"/>
            <a:ext cx="6668023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3736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A8F42-C435-3E47-ABE9-DA3AA8296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976" y="764865"/>
            <a:ext cx="7002048" cy="53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5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08E3C-C8A0-8A44-9561-45511595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46" y="1141179"/>
            <a:ext cx="7624507" cy="4298380"/>
          </a:xfrm>
          <a:prstGeom prst="rect">
            <a:avLst/>
          </a:prstGeom>
          <a:solidFill>
            <a:srgbClr val="9D7D85"/>
          </a:solidFill>
        </p:spPr>
      </p:pic>
    </p:spTree>
    <p:extLst>
      <p:ext uri="{BB962C8B-B14F-4D97-AF65-F5344CB8AC3E}">
        <p14:creationId xmlns:p14="http://schemas.microsoft.com/office/powerpoint/2010/main" val="209135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EBACB5"/>
            </a:gs>
            <a:gs pos="92000">
              <a:srgbClr val="FF97B3"/>
            </a:gs>
            <a:gs pos="23000">
              <a:srgbClr val="EAAFB3"/>
            </a:gs>
            <a:gs pos="100000">
              <a:srgbClr val="E9759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8B92-B583-BA46-8778-0A579A4A2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068" y="427769"/>
            <a:ext cx="6393865" cy="5858732"/>
          </a:xfrm>
          <a:prstGeom prst="rect">
            <a:avLst/>
          </a:prstGeom>
          <a:gradFill>
            <a:gsLst>
              <a:gs pos="74000">
                <a:srgbClr val="E1AFEC"/>
              </a:gs>
              <a:gs pos="74000">
                <a:srgbClr val="EF839B"/>
              </a:gs>
              <a:gs pos="74000">
                <a:srgbClr val="E97595"/>
              </a:gs>
              <a:gs pos="34500">
                <a:srgbClr val="EF839B"/>
              </a:gs>
              <a:gs pos="23000">
                <a:srgbClr val="EF839B"/>
              </a:gs>
              <a:gs pos="81000">
                <a:srgbClr val="CE7BC8"/>
              </a:gs>
              <a:gs pos="60000">
                <a:srgbClr val="A65999"/>
              </a:gs>
              <a:gs pos="0">
                <a:srgbClr val="E1AFEC"/>
              </a:gs>
              <a:gs pos="81000">
                <a:srgbClr val="EF839B"/>
              </a:gs>
              <a:gs pos="100000">
                <a:srgbClr val="EF839B"/>
              </a:gs>
            </a:gsLst>
            <a:path path="circle">
              <a:fillToRect l="50000" t="130000" r="50000" b="-30000"/>
            </a:path>
          </a:gradFill>
        </p:spPr>
      </p:pic>
    </p:spTree>
    <p:extLst>
      <p:ext uri="{BB962C8B-B14F-4D97-AF65-F5344CB8AC3E}">
        <p14:creationId xmlns:p14="http://schemas.microsoft.com/office/powerpoint/2010/main" val="368498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849CF-2368-5349-BE67-1EEFA99F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5" y="835818"/>
            <a:ext cx="1147915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3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61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D1AD07-FF79-3548-8F31-E5901FB2B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9" y="742743"/>
            <a:ext cx="3133518" cy="3133518"/>
          </a:xfrm>
          <a:prstGeom prst="rect">
            <a:avLst/>
          </a:prstGeom>
        </p:spPr>
      </p:pic>
      <p:sp>
        <p:nvSpPr>
          <p:cNvPr id="64" name="Rectangle 57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515B2-A9C7-6E47-8B34-C528A00B0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9" t="11784" r="10742" b="9007"/>
          <a:stretch/>
        </p:blipFill>
        <p:spPr>
          <a:xfrm>
            <a:off x="7981934" y="601038"/>
            <a:ext cx="3462153" cy="2603842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hat, headdress, seat&#10;&#10;Description automatically generated">
            <a:extLst>
              <a:ext uri="{FF2B5EF4-FFF2-40B4-BE49-F238E27FC236}">
                <a16:creationId xmlns:a16="http://schemas.microsoft.com/office/drawing/2014/main" id="{03D81EBE-5F15-F44E-8941-740915607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34" y="3683867"/>
            <a:ext cx="3599716" cy="247065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CDD6DF8-E9B1-8448-8B1E-F9EE51994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84" y="2373988"/>
            <a:ext cx="3411071" cy="34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35</Words>
  <Application>Microsoft Macintosh PowerPoint</Application>
  <PresentationFormat>Widescreen</PresentationFormat>
  <Paragraphs>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Herrington</dc:creator>
  <cp:lastModifiedBy>Paula Herrington</cp:lastModifiedBy>
  <cp:revision>2</cp:revision>
  <dcterms:created xsi:type="dcterms:W3CDTF">2019-07-30T00:30:00Z</dcterms:created>
  <dcterms:modified xsi:type="dcterms:W3CDTF">2019-07-30T06:30:12Z</dcterms:modified>
</cp:coreProperties>
</file>